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6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  <p:embeddedFont>
      <p:font typeface="EB Garamond SemiBold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Sachinselvam/social-media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71427" y="165970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https://github.com/Sachinselvam/social-media.git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  <a:endParaRPr lang="en-US"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  <a:endParaRPr lang="en-IN" dirty="0"/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4930</Words>
  <Application>WPS Presentation</Application>
  <PresentationFormat>On-screen Show (16:9)</PresentationFormat>
  <Paragraphs>134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SemiBold</vt:lpstr>
      <vt:lpstr>Microsoft YaHei</vt:lpstr>
      <vt:lpstr>Arial Unicode MS</vt:lpstr>
      <vt:lpstr>Simple Light</vt:lpstr>
      <vt:lpstr>PowerPoint 演示文稿</vt:lpstr>
      <vt:lpstr>Your Project Name</vt:lpstr>
      <vt:lpstr>PowerPoint 演示文稿</vt:lpstr>
      <vt:lpstr>SRS for “Social Media"</vt:lpstr>
      <vt:lpstr>SRS for “Social Media"</vt:lpstr>
      <vt:lpstr>SRS for “Social Media"</vt:lpstr>
      <vt:lpstr>SRS for  “Social Media”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Administrator</cp:lastModifiedBy>
  <cp:revision>9</cp:revision>
  <dcterms:created xsi:type="dcterms:W3CDTF">2020-08-13T11:21:00Z</dcterms:created>
  <dcterms:modified xsi:type="dcterms:W3CDTF">2023-03-09T14:50:57Z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8D5FCD83DF564369A58A45569EF8AAD7</vt:lpwstr>
  </property>
  <property fmtid="{D5CDD505-2E9C-101B-9397-08002B2CF9AE}" pid="3" name="KSOProductBuildVer">
    <vt:lpwstr>1033-11.2.0.11341</vt:lpwstr>
  </property>
</Properties>
</file>